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6" r:id="rId1"/>
  </p:sldMasterIdLst>
  <p:notesMasterIdLst>
    <p:notesMasterId r:id="rId18"/>
  </p:notesMasterIdLst>
  <p:handoutMasterIdLst>
    <p:handoutMasterId r:id="rId19"/>
  </p:handoutMasterIdLst>
  <p:sldIdLst>
    <p:sldId id="416" r:id="rId2"/>
    <p:sldId id="405" r:id="rId3"/>
    <p:sldId id="403" r:id="rId4"/>
    <p:sldId id="406" r:id="rId5"/>
    <p:sldId id="402" r:id="rId6"/>
    <p:sldId id="401" r:id="rId7"/>
    <p:sldId id="404" r:id="rId8"/>
    <p:sldId id="414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5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99CC00"/>
    <a:srgbClr val="CC00CC"/>
    <a:srgbClr val="DDDDDD"/>
    <a:srgbClr val="EAEAEA"/>
    <a:srgbClr val="6699FF"/>
    <a:srgbClr val="66FF3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>
      <p:cViewPr varScale="1">
        <p:scale>
          <a:sx n="236" d="100"/>
          <a:sy n="236" d="100"/>
        </p:scale>
        <p:origin x="-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9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4B25C62-C3DF-4825-8F26-F6AAE35A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58043D3-3170-4BFB-9120-E35C4700C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18714-E156-4CD9-9D11-BB95F6DCD1B0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18714-E156-4CD9-9D11-BB95F6DCD1B0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724400"/>
            <a:ext cx="7769225" cy="1371600"/>
          </a:xfrm>
          <a:ln w="9525">
            <a:tailEnd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x-none" altLang="en-US" smtClean="0"/>
              <a:t>Click to edit Master subtitle style</a:t>
            </a:r>
            <a:endParaRPr lang="en-US" alt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00088" y="2667000"/>
            <a:ext cx="7766050" cy="1143000"/>
          </a:xfrm>
          <a:ln w="9525">
            <a:tailEnd/>
          </a:ln>
        </p:spPr>
        <p:txBody>
          <a:bodyPr/>
          <a:lstStyle>
            <a:lvl1pPr>
              <a:defRPr sz="4000"/>
            </a:lvl1pPr>
          </a:lstStyle>
          <a:p>
            <a:r>
              <a:rPr lang="x-none" altLang="en-US" smtClean="0"/>
              <a:t>Click to edit Master title style</a:t>
            </a:r>
            <a:endParaRPr lang="en-US" altLang="en-US"/>
          </a:p>
        </p:txBody>
      </p:sp>
      <p:sp>
        <p:nvSpPr>
          <p:cNvPr id="296986" name="Rectangle 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1D26-F24C-440B-936F-B549A73F6D46}" type="datetime1">
              <a:rPr lang="en-US" smtClean="0"/>
              <a:pPr>
                <a:defRPr/>
              </a:pPr>
              <a:t>11/4/10</a:t>
            </a:fld>
            <a:endParaRPr lang="en-US"/>
          </a:p>
        </p:txBody>
      </p:sp>
      <p:sp>
        <p:nvSpPr>
          <p:cNvPr id="29698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698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59F95E-93DB-F247-A724-BAD77B46827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6990" name="Picture 30" descr="V:\Exchange\Graszer, Fred\1-14-2002\New logos for PPT\MC-G214 150.tif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E2B06-BBC4-430A-AFAE-540B0E1DB4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8788"/>
            <a:ext cx="1943100" cy="59420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6900" cy="59420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350D3-8E78-42CF-A247-E165CC99F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2FDEF1-B052-40F2-A2D3-525C549E7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38313"/>
            <a:ext cx="3810000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8313"/>
            <a:ext cx="3810000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24E05A-F2EA-43DC-AEB0-484BEF7CF9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7F335E-91E2-47D2-B726-AA0B828A3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185F3-6D30-4F9A-BB2E-49663421D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664659-4DE5-4F17-AED4-17F4AED4F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44C50-BC97-4776-B130-DDFEABDAC1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D9C078-94E4-44F6-8274-45E7FF356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72400" cy="1143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38313"/>
            <a:ext cx="7772400" cy="46624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en-US" smtClean="0"/>
              <a:t>Click to edit Master text styles</a:t>
            </a:r>
          </a:p>
          <a:p>
            <a:pPr lvl="1"/>
            <a:r>
              <a:rPr lang="x-none" altLang="en-US" smtClean="0"/>
              <a:t>Second level</a:t>
            </a:r>
          </a:p>
          <a:p>
            <a:pPr lvl="2"/>
            <a:r>
              <a:rPr lang="x-none" altLang="en-US" smtClean="0"/>
              <a:t>Third level</a:t>
            </a:r>
          </a:p>
          <a:p>
            <a:pPr lvl="3"/>
            <a:r>
              <a:rPr lang="x-none" altLang="en-US" smtClean="0"/>
              <a:t>Fourth level</a:t>
            </a:r>
          </a:p>
          <a:p>
            <a:pPr lvl="4"/>
            <a:r>
              <a:rPr lang="x-none" altLang="en-US" smtClean="0"/>
              <a:t>Fifth level</a:t>
            </a:r>
            <a:endParaRPr lang="en-US" altLang="en-US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576FEC-D720-4278-A2F6-BE020108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76" name="Picture 52" descr="V:\Exchange\Graszer, Fred\1-14-2002\New logos for PPT\MC-G214 150.tif"/>
          <p:cNvPicPr>
            <a:picLocks noChangeAspect="1" noChangeArrowheads="1"/>
          </p:cNvPicPr>
          <p:nvPr/>
        </p:nvPicPr>
        <p:blipFill>
          <a:blip r:embed="rId14">
            <a:grayscl/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0425" indent="-2936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311275" indent="-2825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773238" indent="-2825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2256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6828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31400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5972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4054475" indent="-2841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978" y="4191000"/>
            <a:ext cx="7327222" cy="998538"/>
          </a:xfrm>
        </p:spPr>
        <p:txBody>
          <a:bodyPr/>
          <a:lstStyle/>
          <a:p>
            <a:r>
              <a:rPr lang="en-US" sz="2400" dirty="0" smtClean="0"/>
              <a:t>Daniel Blezek, Jesus </a:t>
            </a:r>
            <a:r>
              <a:rPr lang="en-US" sz="2400" dirty="0" err="1" smtClean="0"/>
              <a:t>Caban</a:t>
            </a:r>
            <a:r>
              <a:rPr lang="en-US" sz="2400" dirty="0" smtClean="0"/>
              <a:t>,</a:t>
            </a:r>
            <a:r>
              <a:rPr lang="en-US" sz="2400" dirty="0" smtClean="0"/>
              <a:t> Brad </a:t>
            </a:r>
            <a:r>
              <a:rPr lang="en-US" sz="2400" dirty="0" err="1" smtClean="0"/>
              <a:t>Lowkamp</a:t>
            </a:r>
            <a:r>
              <a:rPr lang="en-US" sz="2400" dirty="0" smtClean="0"/>
              <a:t>, Dan Muller, </a:t>
            </a:r>
            <a:r>
              <a:rPr lang="en-US" sz="2400" dirty="0" err="1" smtClean="0"/>
              <a:t>Fabrice</a:t>
            </a:r>
            <a:r>
              <a:rPr lang="en-US" sz="2400" dirty="0" smtClean="0"/>
              <a:t> de Chaumont, </a:t>
            </a:r>
            <a:r>
              <a:rPr lang="en-US" sz="2400" dirty="0" err="1" smtClean="0"/>
              <a:t>Julien</a:t>
            </a:r>
            <a:r>
              <a:rPr lang="en-US" sz="2400" dirty="0" smtClean="0"/>
              <a:t> Michel, Harvey Cline, Gabe Hart, </a:t>
            </a:r>
            <a:r>
              <a:rPr lang="en-US" sz="2400" dirty="0" err="1" smtClean="0"/>
              <a:t>Ghassam</a:t>
            </a:r>
            <a:r>
              <a:rPr lang="en-US" sz="2400" dirty="0" smtClean="0"/>
              <a:t> </a:t>
            </a:r>
            <a:r>
              <a:rPr lang="en-US" sz="2400" dirty="0" err="1" smtClean="0"/>
              <a:t>Hamarech</a:t>
            </a:r>
            <a:r>
              <a:rPr lang="en-US" sz="2400" dirty="0" smtClean="0"/>
              <a:t>, John </a:t>
            </a:r>
            <a:r>
              <a:rPr lang="en-US" sz="2400" dirty="0" err="1" smtClean="0"/>
              <a:t>Galeotti</a:t>
            </a:r>
            <a:r>
              <a:rPr lang="en-US" sz="2400" dirty="0" smtClean="0"/>
              <a:t>, </a:t>
            </a:r>
            <a:r>
              <a:rPr lang="en-US" sz="2400" dirty="0" err="1" smtClean="0"/>
              <a:t>Raghu</a:t>
            </a:r>
            <a:r>
              <a:rPr lang="en-US" sz="2400" dirty="0" smtClean="0"/>
              <a:t> </a:t>
            </a:r>
            <a:r>
              <a:rPr lang="en-US" sz="2400" dirty="0" err="1" smtClean="0"/>
              <a:t>Machiraju</a:t>
            </a:r>
            <a:r>
              <a:rPr lang="en-US" sz="2400" dirty="0" smtClean="0"/>
              <a:t>, Hans Johnson, Wes Turner, Luis Ibanez, Terry </a:t>
            </a:r>
            <a:r>
              <a:rPr lang="en-US" sz="2400" dirty="0" err="1" smtClean="0"/>
              <a:t>Yoo</a:t>
            </a:r>
            <a:endParaRPr lang="en-US" sz="2400" dirty="0" smtClean="0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303463"/>
            <a:ext cx="6288088" cy="16383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SimpleITK</a:t>
            </a:r>
            <a:r>
              <a:rPr lang="en-US" sz="4400" smtClean="0"/>
              <a:t> Status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to support?</a:t>
            </a:r>
          </a:p>
          <a:p>
            <a:pPr lvl="1"/>
            <a:r>
              <a:rPr lang="en-US" dirty="0" smtClean="0"/>
              <a:t>Scalar in all filters?</a:t>
            </a:r>
          </a:p>
          <a:p>
            <a:pPr lvl="1"/>
            <a:r>
              <a:rPr lang="en-US" dirty="0" smtClean="0"/>
              <a:t>Vector in limited set?</a:t>
            </a:r>
          </a:p>
          <a:p>
            <a:r>
              <a:rPr lang="en-US" dirty="0" smtClean="0"/>
              <a:t>How to support?</a:t>
            </a:r>
          </a:p>
          <a:p>
            <a:pPr lvl="1"/>
            <a:r>
              <a:rPr lang="en-US" dirty="0" smtClean="0"/>
              <a:t>Dynamic loading?</a:t>
            </a:r>
          </a:p>
          <a:p>
            <a:pPr lvl="1"/>
            <a:r>
              <a:rPr lang="en-US" dirty="0" smtClean="0"/>
              <a:t>Compile time configured?</a:t>
            </a:r>
          </a:p>
          <a:p>
            <a:pPr lvl="1"/>
            <a:r>
              <a:rPr lang="en-US" dirty="0" smtClean="0"/>
              <a:t>Template meta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95" y="115060"/>
            <a:ext cx="2253164" cy="2253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critical</a:t>
            </a:r>
          </a:p>
          <a:p>
            <a:r>
              <a:rPr lang="en-US" dirty="0" smtClean="0"/>
              <a:t>4D nice</a:t>
            </a:r>
          </a:p>
          <a:p>
            <a:r>
              <a:rPr lang="en-US" dirty="0" smtClean="0"/>
              <a:t>How to support?</a:t>
            </a:r>
          </a:p>
          <a:p>
            <a:pPr lvl="1"/>
            <a:r>
              <a:rPr lang="en-US" dirty="0" smtClean="0"/>
              <a:t>4D == vector of 3D images?</a:t>
            </a:r>
          </a:p>
          <a:p>
            <a:pPr lvl="1"/>
            <a:r>
              <a:rPr lang="en-US" dirty="0" smtClean="0"/>
              <a:t>4D == 3D with vector pixels?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24" y="93948"/>
            <a:ext cx="3022014" cy="2677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Unnecessary complexity</a:t>
            </a:r>
          </a:p>
          <a:p>
            <a:r>
              <a:rPr lang="en-US" dirty="0" smtClean="0"/>
              <a:t>Utility in streaming</a:t>
            </a:r>
          </a:p>
          <a:p>
            <a:pPr lvl="1"/>
            <a:r>
              <a:rPr lang="en-US" dirty="0" smtClean="0"/>
              <a:t>Not (fully) implemented in ITK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580" y="171575"/>
            <a:ext cx="2483493" cy="19867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core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</a:t>
            </a:r>
          </a:p>
          <a:p>
            <a:pPr lvl="1"/>
            <a:r>
              <a:rPr lang="en-US" dirty="0" smtClean="0"/>
              <a:t>ITK Pipeline?</a:t>
            </a:r>
          </a:p>
          <a:p>
            <a:pPr lvl="1"/>
            <a:r>
              <a:rPr lang="en-US" dirty="0" err="1" smtClean="0"/>
              <a:t>OpenCL</a:t>
            </a:r>
            <a:r>
              <a:rPr lang="en-US" dirty="0" smtClean="0"/>
              <a:t> model?</a:t>
            </a:r>
          </a:p>
          <a:p>
            <a:pPr lvl="2"/>
            <a:r>
              <a:rPr lang="en-US" dirty="0" smtClean="0"/>
              <a:t>single pixel kernel pixel</a:t>
            </a:r>
          </a:p>
          <a:p>
            <a:pPr lvl="2"/>
            <a:r>
              <a:rPr lang="en-US" dirty="0" smtClean="0"/>
              <a:t>called for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54" y="102441"/>
            <a:ext cx="2720196" cy="19694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SWIG</a:t>
            </a:r>
          </a:p>
          <a:p>
            <a:r>
              <a:rPr lang="en-US" dirty="0" smtClean="0"/>
              <a:t>Languages</a:t>
            </a:r>
          </a:p>
          <a:p>
            <a:pPr lvl="1"/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Others: </a:t>
            </a:r>
            <a:r>
              <a:rPr lang="en-US" dirty="0" err="1" smtClean="0"/>
              <a:t>Tcl</a:t>
            </a:r>
            <a:r>
              <a:rPr lang="en-US" dirty="0" smtClean="0"/>
              <a:t>, R, Perl, Ruby...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40" y="69299"/>
            <a:ext cx="2367484" cy="3547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(somehow)</a:t>
            </a:r>
          </a:p>
          <a:p>
            <a:pPr lvl="1"/>
            <a:r>
              <a:rPr lang="en-US" dirty="0" smtClean="0"/>
              <a:t>Python egg</a:t>
            </a:r>
          </a:p>
          <a:p>
            <a:pPr lvl="1"/>
            <a:r>
              <a:rPr lang="en-US" dirty="0" smtClean="0"/>
              <a:t>Java jar</a:t>
            </a:r>
          </a:p>
          <a:p>
            <a:pPr lvl="1"/>
            <a:r>
              <a:rPr lang="en-US" dirty="0" smtClean="0"/>
              <a:t>C++ lib/</a:t>
            </a:r>
            <a:r>
              <a:rPr lang="en-US" dirty="0" err="1" smtClean="0"/>
              <a:t>dll</a:t>
            </a:r>
            <a:r>
              <a:rPr lang="en-US" dirty="0" smtClean="0"/>
              <a:t>/so &amp; include</a:t>
            </a:r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Less useful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62" y="140208"/>
            <a:ext cx="2571869" cy="17379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978" y="4191000"/>
            <a:ext cx="7327222" cy="998538"/>
          </a:xfrm>
        </p:spPr>
        <p:txBody>
          <a:bodyPr/>
          <a:lstStyle/>
          <a:p>
            <a:r>
              <a:rPr lang="en-US" sz="2400" dirty="0" smtClean="0"/>
              <a:t>Daniel Blezek, Jesus </a:t>
            </a:r>
            <a:r>
              <a:rPr lang="en-US" sz="2400" dirty="0" err="1" smtClean="0"/>
              <a:t>Caban</a:t>
            </a:r>
            <a:r>
              <a:rPr lang="en-US" sz="2400" dirty="0" smtClean="0"/>
              <a:t>,</a:t>
            </a:r>
            <a:r>
              <a:rPr lang="en-US" sz="2400" dirty="0" smtClean="0"/>
              <a:t> Brad </a:t>
            </a:r>
            <a:r>
              <a:rPr lang="en-US" sz="2400" dirty="0" err="1" smtClean="0"/>
              <a:t>Lowkamp</a:t>
            </a:r>
            <a:r>
              <a:rPr lang="en-US" sz="2400" dirty="0" smtClean="0"/>
              <a:t>, Dan Muller, </a:t>
            </a:r>
            <a:r>
              <a:rPr lang="en-US" sz="2400" dirty="0" err="1" smtClean="0"/>
              <a:t>Fabrice</a:t>
            </a:r>
            <a:r>
              <a:rPr lang="en-US" sz="2400" dirty="0" smtClean="0"/>
              <a:t> de Chaumont, </a:t>
            </a:r>
            <a:r>
              <a:rPr lang="en-US" sz="2400" dirty="0" err="1" smtClean="0"/>
              <a:t>Julien</a:t>
            </a:r>
            <a:r>
              <a:rPr lang="en-US" sz="2400" dirty="0" smtClean="0"/>
              <a:t> Michel, Harvey Cline, Gabe Hart, </a:t>
            </a:r>
            <a:r>
              <a:rPr lang="en-US" sz="2400" dirty="0" err="1" smtClean="0"/>
              <a:t>Ghassam</a:t>
            </a:r>
            <a:r>
              <a:rPr lang="en-US" sz="2400" dirty="0" smtClean="0"/>
              <a:t> </a:t>
            </a:r>
            <a:r>
              <a:rPr lang="en-US" sz="2400" dirty="0" err="1" smtClean="0"/>
              <a:t>Hamarech</a:t>
            </a:r>
            <a:r>
              <a:rPr lang="en-US" sz="2400" dirty="0" smtClean="0"/>
              <a:t>, John </a:t>
            </a:r>
            <a:r>
              <a:rPr lang="en-US" sz="2400" dirty="0" err="1" smtClean="0"/>
              <a:t>Galeotti</a:t>
            </a:r>
            <a:r>
              <a:rPr lang="en-US" sz="2400" dirty="0" smtClean="0"/>
              <a:t>, </a:t>
            </a:r>
            <a:r>
              <a:rPr lang="en-US" sz="2400" dirty="0" err="1" smtClean="0"/>
              <a:t>Raghu</a:t>
            </a:r>
            <a:r>
              <a:rPr lang="en-US" sz="2400" dirty="0" smtClean="0"/>
              <a:t> </a:t>
            </a:r>
            <a:r>
              <a:rPr lang="en-US" sz="2400" dirty="0" err="1" smtClean="0"/>
              <a:t>Machiraju</a:t>
            </a:r>
            <a:r>
              <a:rPr lang="en-US" sz="2400" dirty="0" smtClean="0"/>
              <a:t>, Hans Johnson, Wes Turner, Luis Ibanez, Terry </a:t>
            </a:r>
            <a:r>
              <a:rPr lang="en-US" sz="2400" dirty="0" err="1" smtClean="0"/>
              <a:t>Yoo</a:t>
            </a:r>
            <a:endParaRPr lang="en-US" sz="2400" dirty="0" smtClean="0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303463"/>
            <a:ext cx="6288088" cy="16383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SimpleITK</a:t>
            </a:r>
            <a:r>
              <a:rPr lang="en-US" sz="4400" smtClean="0"/>
              <a:t> Status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1034"/>
            <a:ext cx="7772400" cy="1143000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62" y="917441"/>
            <a:ext cx="7169076" cy="55819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4526"/>
            <a:ext cx="7772400" cy="4662487"/>
          </a:xfrm>
        </p:spPr>
        <p:txBody>
          <a:bodyPr/>
          <a:lstStyle/>
          <a:p>
            <a:r>
              <a:rPr lang="en-US" dirty="0" smtClean="0"/>
              <a:t>Powerful but complex</a:t>
            </a:r>
          </a:p>
          <a:p>
            <a:r>
              <a:rPr lang="en-US" dirty="0" smtClean="0"/>
              <a:t>Steep learning curve</a:t>
            </a:r>
          </a:p>
          <a:p>
            <a:r>
              <a:rPr lang="en-US" dirty="0" smtClean="0"/>
              <a:t>Mainly C++</a:t>
            </a:r>
          </a:p>
          <a:p>
            <a:pPr lvl="1"/>
            <a:r>
              <a:rPr lang="en-US" dirty="0" smtClean="0"/>
              <a:t>2 pages of GCC error messages</a:t>
            </a:r>
          </a:p>
          <a:p>
            <a:r>
              <a:rPr lang="en-US" dirty="0" smtClean="0"/>
              <a:t>ITK often unused</a:t>
            </a:r>
          </a:p>
          <a:p>
            <a:pPr lvl="1"/>
            <a:r>
              <a:rPr lang="en-US" dirty="0" smtClean="0"/>
              <a:t>But it’s the best...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24" y="152627"/>
            <a:ext cx="3365500" cy="241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</a:p>
          <a:p>
            <a:r>
              <a:rPr lang="en-US" dirty="0" smtClean="0"/>
              <a:t>Grad students</a:t>
            </a:r>
          </a:p>
          <a:p>
            <a:r>
              <a:rPr lang="en-US" dirty="0" smtClean="0"/>
              <a:t>Researchers</a:t>
            </a:r>
          </a:p>
          <a:p>
            <a:pPr lvl="1"/>
            <a:r>
              <a:rPr lang="en-US" dirty="0" smtClean="0"/>
              <a:t>Microscopy</a:t>
            </a:r>
          </a:p>
          <a:p>
            <a:pPr lvl="1"/>
            <a:r>
              <a:rPr lang="en-US" dirty="0" smtClean="0"/>
              <a:t>Computer vision</a:t>
            </a:r>
          </a:p>
          <a:p>
            <a:pPr lvl="1"/>
            <a:r>
              <a:rPr lang="en-US" dirty="0" smtClean="0"/>
              <a:t>Remote sensing</a:t>
            </a:r>
          </a:p>
          <a:p>
            <a:r>
              <a:rPr lang="en-US" dirty="0" smtClean="0"/>
              <a:t>Application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03" y="144617"/>
            <a:ext cx="3007777" cy="3755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“On ramp”</a:t>
            </a:r>
          </a:p>
          <a:p>
            <a:r>
              <a:rPr lang="en-US" dirty="0" smtClean="0"/>
              <a:t>Wrapping</a:t>
            </a:r>
          </a:p>
          <a:p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In apps</a:t>
            </a:r>
          </a:p>
          <a:p>
            <a:pPr lvl="1"/>
            <a:r>
              <a:rPr lang="en-US" dirty="0" smtClean="0"/>
              <a:t>With ITK, VTK, etc</a:t>
            </a:r>
          </a:p>
          <a:p>
            <a:r>
              <a:rPr lang="en-US" dirty="0" smtClean="0"/>
              <a:t>Extensible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25" y="120518"/>
            <a:ext cx="3841528" cy="27789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Says!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214 respondents</a:t>
            </a:r>
          </a:p>
          <a:p>
            <a:r>
              <a:rPr lang="en-US" dirty="0" smtClean="0"/>
              <a:t>Takeaways</a:t>
            </a:r>
          </a:p>
          <a:p>
            <a:pPr lvl="1"/>
            <a:r>
              <a:rPr lang="en-US" dirty="0" smtClean="0"/>
              <a:t>Compiled packages</a:t>
            </a:r>
          </a:p>
          <a:p>
            <a:pPr lvl="1"/>
            <a:r>
              <a:rPr lang="en-US" dirty="0" smtClean="0"/>
              <a:t>3D &amp; 4D</a:t>
            </a:r>
          </a:p>
          <a:p>
            <a:pPr lvl="1"/>
            <a:r>
              <a:rPr lang="en-US" dirty="0" smtClean="0"/>
              <a:t>Out of core processing</a:t>
            </a:r>
          </a:p>
          <a:p>
            <a:pPr lvl="1"/>
            <a:r>
              <a:rPr lang="en-US" dirty="0" smtClean="0"/>
              <a:t>Object model</a:t>
            </a:r>
          </a:p>
          <a:p>
            <a:pPr lvl="1"/>
            <a:r>
              <a:rPr lang="en-US" dirty="0" smtClean="0"/>
              <a:t>char, short, float/double, vector</a:t>
            </a:r>
          </a:p>
          <a:p>
            <a:pPr lvl="1"/>
            <a:r>
              <a:rPr lang="en-US" dirty="0" smtClean="0"/>
              <a:t>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112" y="214494"/>
            <a:ext cx="2463800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9438" y="3556789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Gabe Hart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</a:t>
            </a:r>
          </a:p>
          <a:p>
            <a:r>
              <a:rPr lang="en-US" dirty="0" err="1" smtClean="0"/>
              <a:t>Datatypes</a:t>
            </a:r>
            <a:endParaRPr lang="en-US" dirty="0" smtClean="0"/>
          </a:p>
          <a:p>
            <a:r>
              <a:rPr lang="en-US" dirty="0" smtClean="0"/>
              <a:t>Dimensionality</a:t>
            </a:r>
          </a:p>
          <a:p>
            <a:r>
              <a:rPr lang="en-US" dirty="0" smtClean="0"/>
              <a:t>Pipeline?</a:t>
            </a:r>
          </a:p>
          <a:p>
            <a:r>
              <a:rPr lang="en-US" dirty="0" smtClean="0"/>
              <a:t>Out of core processing</a:t>
            </a:r>
          </a:p>
          <a:p>
            <a:r>
              <a:rPr lang="en-US" dirty="0" smtClean="0"/>
              <a:t>Wrapping</a:t>
            </a:r>
          </a:p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36" y="184952"/>
            <a:ext cx="2770582" cy="20752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Strawman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 model</a:t>
            </a:r>
          </a:p>
          <a:p>
            <a:r>
              <a:rPr lang="en-US" sz="2800" dirty="0" smtClean="0"/>
              <a:t>3D images (&amp; slice-by-slice for 2D)</a:t>
            </a:r>
          </a:p>
          <a:p>
            <a:pPr lvl="1"/>
            <a:r>
              <a:rPr lang="en-US" sz="2800" dirty="0" smtClean="0"/>
              <a:t>4D as vector of images</a:t>
            </a:r>
          </a:p>
          <a:p>
            <a:pPr lvl="1"/>
            <a:r>
              <a:rPr lang="en-US" sz="2800" dirty="0" smtClean="0"/>
              <a:t>char, short, float (double?)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exposed pipeline</a:t>
            </a:r>
          </a:p>
          <a:p>
            <a:r>
              <a:rPr lang="en-US" sz="2800" dirty="0" smtClean="0"/>
              <a:t>Out of core orchestration framework</a:t>
            </a:r>
          </a:p>
          <a:p>
            <a:pPr lvl="1"/>
            <a:r>
              <a:rPr lang="en-US" sz="2800" dirty="0" smtClean="0"/>
              <a:t>VOI readers/writers</a:t>
            </a:r>
          </a:p>
          <a:p>
            <a:pPr lvl="1"/>
            <a:r>
              <a:rPr lang="en-US" sz="2800" dirty="0" smtClean="0"/>
              <a:t>Call list of filters / handle boundaries</a:t>
            </a:r>
          </a:p>
          <a:p>
            <a:r>
              <a:rPr lang="en-US" sz="2800" dirty="0" smtClean="0"/>
              <a:t>SWIG wrapping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082" y="103558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Procedural / functional?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EE5C-67C2-4A43-B5FD-C1970B0224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64" y="103294"/>
            <a:ext cx="2976347" cy="22322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7544" y="2715242"/>
            <a:ext cx="7768644" cy="3226874"/>
            <a:chOff x="577544" y="2715242"/>
            <a:chExt cx="7768644" cy="32268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b="51295"/>
            <a:stretch>
              <a:fillRect/>
            </a:stretch>
          </p:blipFill>
          <p:spPr>
            <a:xfrm>
              <a:off x="577760" y="2715242"/>
              <a:ext cx="7768428" cy="21955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 t="77002"/>
            <a:stretch>
              <a:fillRect/>
            </a:stretch>
          </p:blipFill>
          <p:spPr>
            <a:xfrm>
              <a:off x="577544" y="4905384"/>
              <a:ext cx="7768428" cy="103673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WMTOOLS" val="&lt;WMTools ver=&quot;1.0&quot;&gt;&lt;Timings&gt;&lt;Slide id=&quot;257&quot; dur=&quot;1.332&quot;/&gt;&lt;/Timings&gt;&lt;/WMTools&gt;"/>
  <p:tag name="FIRSTMRA9161@7CDHRNOFUVWXY5M7" val="2999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6600"/>
      </a:accent1>
      <a:accent2>
        <a:srgbClr val="FFCC00"/>
      </a:accent2>
      <a:accent3>
        <a:srgbClr val="AAAAE2"/>
      </a:accent3>
      <a:accent4>
        <a:srgbClr val="DADADA"/>
      </a:accent4>
      <a:accent5>
        <a:srgbClr val="FFB8AA"/>
      </a:accent5>
      <a:accent6>
        <a:srgbClr val="E7B900"/>
      </a:accent6>
      <a:hlink>
        <a:srgbClr val="00CC66"/>
      </a:hlink>
      <a:folHlink>
        <a:srgbClr val="66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FF6600"/>
        </a:accent1>
        <a:accent2>
          <a:srgbClr val="FF9933"/>
        </a:accent2>
        <a:accent3>
          <a:srgbClr val="AAAAB8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33CCFF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pp-darkblueclouds.pot</Template>
  <TotalTime>26586</TotalTime>
  <Words>393</Words>
  <Application>Microsoft Macintosh PowerPoint</Application>
  <PresentationFormat>On-screen Show (4:3)</PresentationFormat>
  <Paragraphs>114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SimpleITK Status</vt:lpstr>
      <vt:lpstr>Problem</vt:lpstr>
      <vt:lpstr>Complexity</vt:lpstr>
      <vt:lpstr>Audience</vt:lpstr>
      <vt:lpstr>Goals</vt:lpstr>
      <vt:lpstr>Survey Says!</vt:lpstr>
      <vt:lpstr>Decisions</vt:lpstr>
      <vt:lpstr>Strawman Proposal</vt:lpstr>
      <vt:lpstr>API</vt:lpstr>
      <vt:lpstr>Data types</vt:lpstr>
      <vt:lpstr>Dimensionality</vt:lpstr>
      <vt:lpstr>Pipeline</vt:lpstr>
      <vt:lpstr>Out of core processing</vt:lpstr>
      <vt:lpstr>Wrapping</vt:lpstr>
      <vt:lpstr>Distribution</vt:lpstr>
      <vt:lpstr>SimpleITK Status</vt:lpstr>
    </vt:vector>
  </TitlesOfParts>
  <Manager/>
  <Company>Mayo Clinic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MI3C Overview</dc:title>
  <dc:subject/>
  <dc:creator>Daniel Blezek, Ph.D.</dc:creator>
  <cp:keywords/>
  <dc:description/>
  <cp:lastModifiedBy>Daniel Blezek</cp:lastModifiedBy>
  <cp:revision>594</cp:revision>
  <dcterms:created xsi:type="dcterms:W3CDTF">2010-11-04T14:57:09Z</dcterms:created>
  <dcterms:modified xsi:type="dcterms:W3CDTF">2010-11-04T19:37:00Z</dcterms:modified>
  <cp:category/>
</cp:coreProperties>
</file>