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95288" y="333374"/>
            <a:ext cx="8424862" cy="575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131F9E-604E-4343-9F29-EF72E8231CAD}" type="datetime4">
              <a:rPr lang="en-US" smtClean="0"/>
              <a:pPr/>
              <a:t>August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34A8E1CE-37F8-4102-8DF9-852A0A51F293}" type="datetime4">
              <a:rPr lang="en-US" smtClean="0"/>
              <a:pPr/>
              <a:t>August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3333F43-3E86-47E4-BFBB-2476D384E1C6}" type="datetime4">
              <a:rPr lang="en-US" smtClean="0"/>
              <a:pPr/>
              <a:t>August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51663BA-01FC-4367-B6F3-ABB2645D55F1}" type="datetime4">
              <a:rPr lang="en-US" smtClean="0"/>
              <a:pPr/>
              <a:t>August 25,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9B19C71-EC74-44AF-B27E-FC7DC3C3A61D}" type="datetime4">
              <a:rPr lang="en-US" smtClean="0"/>
              <a:pPr/>
              <a:t>August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A5CDA29-3CBE-48EA-92AE-A996835462BA}" type="datetime4">
              <a:rPr lang="en-US" smtClean="0"/>
              <a:pPr/>
              <a:t>August 25,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EAD5615-7F4F-4584-84D5-CC95918C321F}" type="datetime4">
              <a:rPr lang="en-US" smtClean="0"/>
              <a:pPr/>
              <a:t>August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6EEA923-9BEE-48CE-9F28-5B525F399BAD}" type="datetime4">
              <a:rPr lang="en-US" smtClean="0"/>
              <a:pPr/>
              <a:t>August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Paraview version – self compiled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5749" y="1228725"/>
            <a:ext cx="54673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2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A model with 178 blocks is completely shown – solid shaded, with attribute coloring – surface with or without edges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The model with 20’000 blocks is only completely shown if solid shaded; with attribute coloring surfaces are shown only for the left part while edges are 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The model with 732115 blocks (actually the real one – the others are just subsets) does never show the edges, and also “wireframe” shows an empty screen. However, with solid shading the surfaces are shown, while with attribute coloring only a very little part of the model is visible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7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Conclusion ??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The larger the model (number of blocks) the more parts of the display do disappear: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/>
              <a:t>First the surfaces are not any more shown completely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/>
              <a:t>At the end the wireframes are completely disappearing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Somehow this looks like a “not enough memory”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/>
              <a:t>But even with the full model loaded, the task manager still reports plenty of free memory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/>
              <a:t>Is there some “OpenGL memory” that is possibly limiting the model size?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Questions: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/>
              <a:t>Is there anything that can be done at the level of either the block model generating plugin or within paraview?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/>
              <a:t>Or is this simply a hardware problem that can only be solved with another computer?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Windows system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5975" y="1357313"/>
            <a:ext cx="49720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0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Model: unstructured grid with 178 blocks – solid shaded with edges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71" y="1628800"/>
            <a:ext cx="9131429" cy="494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Dto with coloring according to an attribute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5714" y="2871788"/>
            <a:ext cx="228285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1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Dto with 20’000 blocks – solid shaded – surface with edges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54494"/>
            <a:ext cx="9131429" cy="494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4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Users\cbockenm\AppData\Local\Temp\SNAGHTML1eb8011a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43450" y="2786063"/>
            <a:ext cx="2193989" cy="355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288" y="333374"/>
            <a:ext cx="8569200" cy="1007394"/>
          </a:xfrm>
        </p:spPr>
        <p:txBody>
          <a:bodyPr/>
          <a:lstStyle/>
          <a:p>
            <a:r>
              <a:rPr lang="en-US" smtClean="0"/>
              <a:t>Dto colored by attribute – surface with edges</a:t>
            </a:r>
          </a:p>
          <a:p>
            <a:r>
              <a:rPr lang="en-US" smtClean="0">
                <a:solidFill>
                  <a:srgbClr val="FF0000"/>
                </a:solidFill>
              </a:rPr>
              <a:t>Only left part of the colored surfaces is visible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5715" y="2786063"/>
            <a:ext cx="2120836" cy="3400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288" y="333374"/>
            <a:ext cx="8569200" cy="1007394"/>
          </a:xfrm>
        </p:spPr>
        <p:txBody>
          <a:bodyPr/>
          <a:lstStyle/>
          <a:p>
            <a:r>
              <a:rPr lang="en-US" smtClean="0"/>
              <a:t>Dto – surface without edges</a:t>
            </a:r>
          </a:p>
          <a:p>
            <a:r>
              <a:rPr lang="en-US" smtClean="0">
                <a:solidFill>
                  <a:srgbClr val="FF0000"/>
                </a:solidFill>
              </a:rPr>
              <a:t>The effect is even better visible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54494"/>
            <a:ext cx="9131429" cy="494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288" y="333374"/>
            <a:ext cx="8569200" cy="1007394"/>
          </a:xfrm>
        </p:spPr>
        <p:txBody>
          <a:bodyPr/>
          <a:lstStyle/>
          <a:p>
            <a:r>
              <a:rPr lang="en-US" smtClean="0"/>
              <a:t>Full model (732115) – solid shaded – surface “with edges”</a:t>
            </a:r>
          </a:p>
          <a:p>
            <a:r>
              <a:rPr lang="en-US" smtClean="0">
                <a:solidFill>
                  <a:srgbClr val="FF0000"/>
                </a:solidFill>
              </a:rPr>
              <a:t>The edges are not visible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29125" y="2814638"/>
            <a:ext cx="2557463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288" y="333374"/>
            <a:ext cx="8569200" cy="1007394"/>
          </a:xfrm>
        </p:spPr>
        <p:txBody>
          <a:bodyPr/>
          <a:lstStyle/>
          <a:p>
            <a:r>
              <a:rPr lang="en-US" smtClean="0"/>
              <a:t>Dto colored by attribute – again surface “with edges”</a:t>
            </a:r>
          </a:p>
          <a:p>
            <a:r>
              <a:rPr lang="en-US" smtClean="0">
                <a:solidFill>
                  <a:srgbClr val="FF0000"/>
                </a:solidFill>
              </a:rPr>
              <a:t>Only very little left part of surfaces visible, edges are not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333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Holcim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Cornelis Bockemühl</dc:creator>
  <cp:lastModifiedBy>Cornelis Bockemühl</cp:lastModifiedBy>
  <cp:revision>7</cp:revision>
  <dcterms:created xsi:type="dcterms:W3CDTF">2017-08-26T01:31:49Z</dcterms:created>
  <dcterms:modified xsi:type="dcterms:W3CDTF">2017-08-26T03:10:36Z</dcterms:modified>
</cp:coreProperties>
</file>